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607" r:id="rId2"/>
    <p:sldId id="609" r:id="rId3"/>
    <p:sldId id="610" r:id="rId4"/>
    <p:sldId id="611" r:id="rId5"/>
    <p:sldId id="612" r:id="rId6"/>
    <p:sldId id="613" r:id="rId7"/>
    <p:sldId id="614" r:id="rId8"/>
    <p:sldId id="615" r:id="rId9"/>
    <p:sldId id="616" r:id="rId10"/>
    <p:sldId id="617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60"/>
  </p:normalViewPr>
  <p:slideViewPr>
    <p:cSldViewPr snapToGrid="0">
      <p:cViewPr varScale="1">
        <p:scale>
          <a:sx n="81" d="100"/>
          <a:sy n="81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A2400-3D61-4563-905B-5BA2B8DBA011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45703-D78C-415B-AFA2-F4FF720FD1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229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257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89B23-65DA-950D-3D81-C3C10DDB3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D213D1-ACB2-8BBB-3628-3D13D42FB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8685B4F-1703-3741-34E4-EF86520C4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BA8317-7BB1-F1A2-A9F9-CC51FFEA9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44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2A0DC-5CF3-C700-43FA-5E23E4B1D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B1568EC-6305-237D-9415-A8CBA8A9BA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58D68B-F3E7-674E-6BAC-24E879591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53DED7-8011-8ACF-8D37-F96DBED5EA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629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8969C-77D1-188F-CF14-6D653AF0E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5E6F8CD-8724-827A-2D05-BFF4492E7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2E0C3ED-5198-94B8-063E-51FB13613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EE1540-8EC3-8344-4579-765B466F7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510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033F2-F63D-69B3-6C3D-90CF8AFBF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4A439B7-C59D-E094-BE31-44139FFFB1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2A4AC1-B7C7-45FE-5DA9-285DA42BC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7141B76-A9BA-BF87-E58D-ACFCFC231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921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EBDAD6-9652-762D-7625-10CEC595C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54011D-7722-1557-2B08-3452A5703F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7BF6C2A-5043-D1D7-BBBB-5A51BEA335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E65442-D9F6-CB88-CD18-3FB7CCAED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39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C9BFA-7A14-2F3D-DEFE-FB0070E10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E38B8EF-D486-C07B-69CA-215CE1099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5D7EE89-E494-002E-AE7E-87C99C93A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948A89-53CA-4582-E640-B93757B533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74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7D3E-A40E-79C9-4A41-31153A65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5650FFE-DD84-D5EB-D0FE-5CB5EAFE9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6DB7DE0-D708-BA2D-13AD-E5B08B79A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E6D77B-1019-20F1-A650-57619C9B1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0183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59BE3-A047-4E60-6C0E-62AF83D95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31BE7A-0565-A59F-B171-327F98D09E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4A36B26-0926-2BA7-15DC-DA8B2D1446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D84908-4092-C312-E4E0-6263414756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098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90972-9F23-5615-5E45-84E290069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02E456-0307-08CA-7943-606D18121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058A10B-9933-A88D-A810-9A39714BB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78A059-35AD-447A-62C7-2CCBFBC9B6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45703-D78C-415B-AFA2-F4FF720FD1A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98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750231-9187-AE1A-DF53-3D8887555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20BAF29-9FE7-2587-9AF9-91C887B22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8528C83-48FA-1E3A-AF4D-23B37032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B5C648-3465-7AAE-99BF-249F77B0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8C09CCB-A27D-57B4-E1A8-51653ADC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646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14A896-2419-345F-EAEC-027276D4A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0C4D66-4E4A-D9A6-0403-E1703635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3A23DF-6AA8-0C5D-BDC5-BAF15124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4A2D97-0AD9-2C9B-519F-7DCE415B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AF6020-A445-7BFB-9D58-2B8E14AD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11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7088E7D-C2B0-C38F-BF00-1E93D8300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6849F76-0452-0D0F-09A5-FCC28B9C9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8553E77-6CC9-AFF0-8BB8-EB8609042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1CCBFF-A42C-2028-1139-4F3E50C3C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D37CA5-7F5A-D668-B0E8-67F9B689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16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315F94-ED80-C698-2B5D-6D757B3B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EA973BE-672A-1F94-C687-4D3C8BB6D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9B077B-0034-4933-82B3-EA032ADF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4AD31A2-3BB4-3F10-01EF-4AC9BDFE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CB70E8A-3447-2626-E0D1-4F1D0267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24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D8055-EF89-4F60-EF8B-2771C2656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FEB3A7-6646-185B-FF41-26AC77C43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C3D6EE-D135-8A1C-1743-96965EBD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D51628-DBA6-F0AC-E602-5D347B28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F7A9E7-4B3F-8D52-5349-331DD50A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08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50E12C-738F-2158-684E-59C33406D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393D14-CFB2-73D7-8697-83FD5A97A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72BADA-EF3F-4847-0136-5B8F310BF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B4BFD15-F5B8-088A-D4AA-E310EF67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706A1EC-AA8E-B7CD-3E2B-68C22633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5A617A-83FA-35F2-9E08-6AEF0645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97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2C6BF3-6335-AA54-8DA6-9B3E7E54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E0C19AC-59CB-2CF5-3195-004FC2BCC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21A1D4C-458D-7360-9E74-FD50BC42D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BFEE4F4-F806-D130-23CE-0B2C95B36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AC160F9-6F96-3D24-A134-4CCD8374FB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0BB19E-2484-4C76-76B1-458BC98E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749E197-27D0-4DE1-AE95-F53DAE9C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2377C35-3C04-78CA-1F08-7030C1508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2960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7410B3B-FF05-E185-E177-F1711B8C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D664568-021A-9E93-AAB2-E5778274B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05941BD-DDEB-FC60-9FC4-2EF0293D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99A16C-4EF9-1522-CEC4-74514DA8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863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67D580B-BDB8-8F35-C285-473F9955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4455CD1-7639-DAB6-32B7-F5D4F717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BAD766E-5F27-D6D8-A839-500464F8B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33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04048B-4C1D-0FAA-2AA6-71ED1E22A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B58CC5-523D-2F94-5C16-D42FD0427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4E6FD8B-5B6D-AB24-9E3D-C9BF854F2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73D65A8-2236-AD5D-77F2-6AEAD214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C64569-E38B-EB75-609C-7AC8339B6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0F0928-D420-CB88-AE52-84CAB8B1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688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B686C8-3806-C90D-2887-87D88453C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E3881ED-6105-08F3-738D-F317BB785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46A1AB1-B389-597C-8520-E67B5339A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AAED091-DA35-42EC-126A-65FAF48F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E6103E-DEA4-E8B7-CF8B-604DF3736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2EAC17-FFFC-A505-3089-10F3F3FA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303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4BBD3A8-EE94-2D29-DA98-9FD8D3CA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B1893D-6D32-13E2-B1D1-6CE99C471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5FC30D-8E1D-CBA8-5399-F1D4DFA4B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DE507D-4700-4EFC-BED0-D8A950551D06}" type="datetimeFigureOut">
              <a:rPr lang="ko-KR" altLang="en-US" smtClean="0"/>
              <a:t>2025-08-15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B6BE97B-AE2D-6F63-BE88-DC17A4014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DA94FD-2430-7228-B7B1-77C40BB7D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756B7-8C19-4092-B8DA-981BE42FDE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66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A3D6540D-6BB1-7E71-B8C7-4C588281391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067" y="-41371"/>
            <a:ext cx="3908705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6BCB01AA-27ED-B51A-130F-70BF3CE36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687" y="-41371"/>
            <a:ext cx="368682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30EBF0F-AA44-67A7-A821-9C5649EB4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4507" y="0"/>
            <a:ext cx="3667426" cy="6858000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3699DBD4-3EE5-6CC0-555C-D12A2A741D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34" y="1831057"/>
            <a:ext cx="11371866" cy="3195886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00A57CC4-4B8D-1E3E-EE08-3B577434DD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4A7162-A126-A356-F45F-BE6C0954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E79B6FB1-15C8-9B9C-CEF1-7F97192B0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A20AA40-D6F1-42F3-1F77-E7A387A25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98" y="0"/>
            <a:ext cx="3650646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7F8FCD8-A332-C278-253B-F7C8CDE2F2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9111" y="0"/>
            <a:ext cx="3623584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D3A23CF-7BA5-DD3D-21A6-F838D999B9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95" y="308580"/>
            <a:ext cx="4171950" cy="2771775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E25F7C1E-63DC-34CE-5EFC-AB3AA18DF75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938799"/>
            <a:ext cx="11259684" cy="31643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913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ADD3F-50FD-41DE-140F-35E542E06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ADDE75A-CEE1-C3C7-ADED-AAE2F2C8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4" y="-41371"/>
            <a:ext cx="3720922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7B1C111-26E4-8CFB-9AD2-0BE5B8BD8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436" y="-41371"/>
            <a:ext cx="3658756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F583F99-CF98-3ECC-06C8-E8A513114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358" y="0"/>
            <a:ext cx="3730545" cy="6858000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370CFBA7-154C-006A-4247-92243D8FDB0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938799"/>
            <a:ext cx="11259684" cy="31643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A6226D74-2A2F-292A-3140-161FF1A785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0CE4C-5FCD-F377-7950-867ED72FD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7725458-D2F1-8569-CDA5-754ECC898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1" y="0"/>
            <a:ext cx="3639817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41F3B10-1AED-0E87-7766-CC6241419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843" y="0"/>
            <a:ext cx="3743864" cy="6858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6716367-8393-573C-B29A-9E89C9546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707" y="-41371"/>
            <a:ext cx="3737567" cy="6858000"/>
          </a:xfrm>
          <a:prstGeom prst="rect">
            <a:avLst/>
          </a:prstGeom>
        </p:spPr>
      </p:pic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DB97A188-BDBB-149C-0300-CE8CB55D9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BF1F1AFE-C505-9E90-3034-A0177BCA397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938799"/>
            <a:ext cx="11259684" cy="31643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2085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3AA73-0A61-6F62-8600-A91422535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D87600B-7CFB-3A45-92FD-26F6FE2A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31" y="0"/>
            <a:ext cx="3681388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A2AF016-4443-D38F-10A6-6DBE17E34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300" y="-41371"/>
            <a:ext cx="3680749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9F48A15-E2FF-4B59-4B65-ACBEB05D5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830" y="41371"/>
            <a:ext cx="3678852" cy="6858000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A9717A96-BDEA-6357-02BE-C51F2286088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938799"/>
            <a:ext cx="11259684" cy="31643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355EE0D5-26C4-5D13-359A-45EC8D6CC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84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45D17A-BDD9-4DBD-7F53-093750CBD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5F1EA6F-CBF5-BBE6-0B0E-5679F191F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1" y="-41371"/>
            <a:ext cx="3668638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C9DC817-E4BA-AC7E-F110-13B9844B9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-41371"/>
            <a:ext cx="3714750" cy="6858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BFC621E-030B-6116-BFCE-2380871CA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231" y="0"/>
            <a:ext cx="3648974" cy="6858000"/>
          </a:xfrm>
          <a:prstGeom prst="rect">
            <a:avLst/>
          </a:prstGeom>
        </p:spPr>
      </p:pic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275E4ABC-DC37-BC41-43FA-104D2082B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631AF30C-F65C-E7FD-D4F9-7B5AAB34855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938799"/>
            <a:ext cx="11259684" cy="31643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8760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790C0F-4B16-947C-1F8F-3C404F333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C613D8E-6C19-F5C6-1A87-B1CBD36F7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1" y="0"/>
            <a:ext cx="3666825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EBE3474-DFA5-09BC-B260-F422069D7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2316" y="91978"/>
            <a:ext cx="3668638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B1CAE0E-7E6E-8568-0A25-5001AE0AD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664" y="0"/>
            <a:ext cx="3722668" cy="6858000"/>
          </a:xfrm>
          <a:prstGeom prst="rect">
            <a:avLst/>
          </a:prstGeom>
        </p:spPr>
      </p:pic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AE7BC08E-2E03-9E53-5104-0EE129EB86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3CC92690-5812-9AF2-A9C4-A81B3977D88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938799"/>
            <a:ext cx="11259684" cy="31643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778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801CF-3583-077E-59B1-CEE3DB35C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11CF6DB-9EA5-216F-5A3D-90BA10FF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88" y="0"/>
            <a:ext cx="3703494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D96FE6A-0450-28AE-872B-E839C533E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448" y="-41371"/>
            <a:ext cx="3682031" cy="6858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6933D01C-4B83-3BF4-2A16-57B20518C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9040" y="41371"/>
            <a:ext cx="3666825" cy="6858000"/>
          </a:xfrm>
          <a:prstGeom prst="rect">
            <a:avLst/>
          </a:prstGeom>
        </p:spPr>
      </p:pic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EDBCA219-32D1-D172-6E3A-C9BAC90E50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3AB5A105-12AC-5CF4-5793-21D0888052E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938799"/>
            <a:ext cx="11259684" cy="31643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6835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0C4D7A-F726-A0C8-2BA1-13ADB93E0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9BF8F21-2DBF-DDFD-DFB7-19E12A817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7" y="0"/>
            <a:ext cx="3698794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1BA6E0F-4C1F-E6D9-D57E-52D5FB1E2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275" y="0"/>
            <a:ext cx="3592696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062DC99-C4A2-8678-9047-FF76D771C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7636" y="41371"/>
            <a:ext cx="3642246" cy="6858000"/>
          </a:xfrm>
          <a:prstGeom prst="rect">
            <a:avLst/>
          </a:prstGeom>
        </p:spPr>
      </p:pic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DE6787A1-759F-449A-8C98-6E5769A71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0E2D010D-A10F-1943-B0D7-8AD08D49689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938799"/>
            <a:ext cx="11259684" cy="31643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3254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E248E4-122E-3AC0-74B2-BFD2C7DBA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F4CF017-ACD6-ACC8-02AC-C3624E8A1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73" y="-41371"/>
            <a:ext cx="3708655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B3D6987-CE0F-8682-C1A8-EFE7F5715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9310" y="-41371"/>
            <a:ext cx="3645477" cy="6858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C67CB14-DD26-BE75-494C-DF79E6C64B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7869" y="-41371"/>
            <a:ext cx="3696083" cy="6858000"/>
          </a:xfrm>
          <a:prstGeom prst="rect">
            <a:avLst/>
          </a:prstGeom>
        </p:spPr>
      </p:pic>
      <p:pic>
        <p:nvPicPr>
          <p:cNvPr id="2" name="그림 1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2F11DDE4-0AC9-5028-A78B-6D7E373CB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97" y="6220744"/>
            <a:ext cx="1517073" cy="595885"/>
          </a:xfrm>
          <a:prstGeom prst="rect">
            <a:avLst/>
          </a:prstGeom>
        </p:spPr>
      </p:pic>
      <p:pic>
        <p:nvPicPr>
          <p:cNvPr id="7" name="그림 6" descr="텍스트, 클립아트, 표지판이(가) 표시된 사진&#10;&#10;자동 생성된 설명">
            <a:extLst>
              <a:ext uri="{FF2B5EF4-FFF2-40B4-BE49-F238E27FC236}">
                <a16:creationId xmlns:a16="http://schemas.microsoft.com/office/drawing/2014/main" id="{3EB92230-83F0-2DDB-4D90-D2B21B60C3F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17" y="1938799"/>
            <a:ext cx="11259684" cy="3164359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273201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10</Words>
  <Application>Microsoft Office PowerPoint</Application>
  <PresentationFormat>와이드스크린</PresentationFormat>
  <Paragraphs>10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Youngsun Cho</dc:creator>
  <cp:lastModifiedBy>Youngsun Cho</cp:lastModifiedBy>
  <cp:revision>19</cp:revision>
  <dcterms:created xsi:type="dcterms:W3CDTF">2024-09-09T12:39:24Z</dcterms:created>
  <dcterms:modified xsi:type="dcterms:W3CDTF">2025-08-15T05:56:35Z</dcterms:modified>
</cp:coreProperties>
</file>